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9" r:id="rId5"/>
    <p:sldId id="260" r:id="rId6"/>
    <p:sldId id="268" r:id="rId7"/>
    <p:sldId id="261" r:id="rId8"/>
    <p:sldId id="269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Irshad.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SEQUENCING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08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primer determines the region of the template DNA that will be sequenced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stage of a chain termination sequencing experiment, an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oligonucleotide primer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annealed onto the template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DNA. 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function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primer is to provide the short double-stranded region that is needed in order 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DNA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polymerase to initiate DNA synthesis.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primer also plays a second critical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the region of the template molecule that will be sequenced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most sequencing experiments a universal primer is used, this being one that is complementary to the part of the vector DNA immediately adjacent to the point into which new DNA is ligated.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3′ end of the primer points toward the inserted DNA, so the sequence that is obtained starts with a short stretch of the vector and then progresses into the cloned DNA fragment.</a:t>
            </a:r>
          </a:p>
        </p:txBody>
      </p:sp>
    </p:spTree>
    <p:extLst>
      <p:ext uri="{BB962C8B-B14F-4D97-AF65-F5344CB8AC3E}">
        <p14:creationId xmlns:p14="http://schemas.microsoft.com/office/powerpoint/2010/main" val="552249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DNA is cloned in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plasmid vector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both forward and reverse universal primers can be used, enabling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sequences 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obtained from both ends of the insert.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advantage if the cloned DNA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more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750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hence too long to be sequenced completely in one experiment.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Alternatively, it is possible to extend the sequence in one direction by synthesizing 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nonuniversal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designed to anneal at a position within the insert DNA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71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0" t="23413" r="22805" b="40476"/>
          <a:stretch/>
        </p:blipFill>
        <p:spPr bwMode="auto">
          <a:xfrm>
            <a:off x="1066799" y="685800"/>
            <a:ext cx="781510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409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9" t="58333" r="22025" b="12121"/>
          <a:stretch/>
        </p:blipFill>
        <p:spPr bwMode="auto">
          <a:xfrm>
            <a:off x="609600" y="1828800"/>
            <a:ext cx="7929197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59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Chain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 (Sanger)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sequencing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Chain termination DNA sequencing is based on the principle that single-stranded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 molecules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differ in length by just a single nucleotide can be separated from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another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polyacrylamide gel electrophoresis.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it is possible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resolve 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of molecules, representing all lengths from 10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nucleotides.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starting material for a chain termination sequencing experiment is a preparation of identical single-stranded DNA molecules.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step is to anneal a short oligonucleotide to the same position on each molecule, this oligonucleotide subsequently acting as the primer for synthesis of a new DNA strand that is complementary to the template.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7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6" t="36706" r="24033" b="33902"/>
          <a:stretch/>
        </p:blipFill>
        <p:spPr bwMode="auto">
          <a:xfrm>
            <a:off x="838199" y="2335314"/>
            <a:ext cx="7336581" cy="365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06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strand synthesis reaction, which is catalyzed by a DNA polymerase enzyme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requires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deoxyribonucleotide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triphosphates (dNTPs—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dCTP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dGTP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dTTP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 substrates, would normally continue until several thousand nucleotides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been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polymerized.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occur in a chain termination sequencing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because, as well as the four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deoxynucleotides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small amount of each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ddNTPs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ddATP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ddCTP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ddGTP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ddTTP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added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reaction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labeled with a different fluorescent marker.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3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polymerase enzyme does not discriminate between deoxy-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incorporated 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blocks further elongation because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lacks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3′-hydroxyl group needed to form a connection with the next nucleotide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normal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deoxynucleotides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also present, in larger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amounts than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strand synthesis does not always terminate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 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primer: in fact, several hundred nucleotides may be polymerized before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eventually incorporated.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is a set of new molecules,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lengths, and each ending in 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whose identity indicates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nucleotide—A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C, G, or T—that is present at the equivalent position in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 DNA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3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89" t="24802" r="26375" b="26704"/>
          <a:stretch/>
        </p:blipFill>
        <p:spPr bwMode="auto">
          <a:xfrm>
            <a:off x="1828800" y="990600"/>
            <a:ext cx="6019800" cy="501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45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work out the DNA sequence, all that we have to do is identify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each chain-terminated molecule.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where the polyacrylamide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 comes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play.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is loaded into a well of a polyacrylamide slab gel, 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 of a capillary gel system, and electrophoresis carried out to separate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 according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their lengths.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separation, the molecules are run past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fluorescent detector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capable of discriminating the labels attached to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detector therefore determines if each molecule ends in an A, C,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G, 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can be printed out for examination by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0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6" t="42063" r="22248" b="17614"/>
          <a:stretch/>
        </p:blipFill>
        <p:spPr bwMode="auto">
          <a:xfrm>
            <a:off x="1015339" y="838200"/>
            <a:ext cx="775245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44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cycle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sequencing, 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carried out in a similar way to PCR, but just one primer is used and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mixture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the four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only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primer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only one of the strands of the starting molecule is copied, and the product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accumulates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linear fashion, not exponentially as is the case in a real PCR.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dideoxynucleotides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reaction mixture causes chain termination, as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methodology, and the family of resulting strands can be analyzed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sequence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in the usual way.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cycle sequencing can therefore be used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DNA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cloned in any type of vector.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499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824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DNA SEQUENCING</vt:lpstr>
      <vt:lpstr>Chain termination (Sanger) DNA sequencing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primer determines the region of the template DNA that will be sequenced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SEQUENCING</dc:title>
  <dc:creator>sadias Butt</dc:creator>
  <cp:lastModifiedBy>hp 15p</cp:lastModifiedBy>
  <cp:revision>6</cp:revision>
  <dcterms:created xsi:type="dcterms:W3CDTF">2006-08-16T00:00:00Z</dcterms:created>
  <dcterms:modified xsi:type="dcterms:W3CDTF">2016-12-22T06:51:00Z</dcterms:modified>
</cp:coreProperties>
</file>